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62" r:id="rId3"/>
    <p:sldId id="363" r:id="rId4"/>
    <p:sldId id="260" r:id="rId5"/>
    <p:sldId id="257" r:id="rId6"/>
    <p:sldId id="364" r:id="rId7"/>
    <p:sldId id="365" r:id="rId8"/>
    <p:sldId id="361" r:id="rId9"/>
    <p:sldId id="25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2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26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53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43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30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5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50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34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2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8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15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465F6-A9F3-42A7-9007-C9A6AE15A095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07E94-2AC6-47AC-BBAA-7951C7E382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9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fefspietz/MEMSduino/raw/main/PCB_files/DB25-relay-HV-control-gerbers.zip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key.com/en/products/detail/comus-international/3570-1331-053/7497099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A2DB6-E5D5-F9F9-D014-A2876D7A7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008095"/>
          </a:xfrm>
        </p:spPr>
        <p:txBody>
          <a:bodyPr/>
          <a:lstStyle/>
          <a:p>
            <a:r>
              <a:rPr lang="en-US" dirty="0"/>
              <a:t>DB25 Relay Circuit </a:t>
            </a:r>
            <a:r>
              <a:rPr lang="en-US" dirty="0" err="1"/>
              <a:t>Baord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39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FEE18-EA43-04B0-2E12-67DD4B70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Kit</a:t>
            </a:r>
          </a:p>
        </p:txBody>
      </p:sp>
      <p:pic>
        <p:nvPicPr>
          <p:cNvPr id="5" name="Picture 4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05E9AA84-6358-58C3-1CBC-9A23ECCAA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639" y="1198830"/>
            <a:ext cx="6534297" cy="471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95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oreboard, synthesizer&#10;&#10;Description automatically generated">
            <a:extLst>
              <a:ext uri="{FF2B5EF4-FFF2-40B4-BE49-F238E27FC236}">
                <a16:creationId xmlns:a16="http://schemas.microsoft.com/office/drawing/2014/main" id="{6E2D9731-1618-DF8B-692C-5A26FCB92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032" y="1398039"/>
            <a:ext cx="4453818" cy="406192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D1F70D7-E2EF-B77B-8C7C-620A17586E4F}"/>
              </a:ext>
            </a:extLst>
          </p:cNvPr>
          <p:cNvSpPr/>
          <p:nvPr/>
        </p:nvSpPr>
        <p:spPr>
          <a:xfrm>
            <a:off x="5969194" y="1748083"/>
            <a:ext cx="2458367" cy="181900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78.74 x 71.12 mm </a:t>
            </a:r>
          </a:p>
          <a:p>
            <a:r>
              <a:rPr lang="en-US" dirty="0"/>
              <a:t>(3.1 x 2.8 in) size</a:t>
            </a:r>
          </a:p>
          <a:p>
            <a:r>
              <a:rPr lang="en-US" dirty="0"/>
              <a:t>Black solder mask</a:t>
            </a:r>
          </a:p>
          <a:p>
            <a:r>
              <a:rPr lang="en-US" dirty="0"/>
              <a:t>White silkscreen</a:t>
            </a:r>
          </a:p>
          <a:p>
            <a:r>
              <a:rPr lang="en-US" dirty="0"/>
              <a:t>1.6mm FR4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DE1CE6-4B0B-C751-E98B-3F6C932A1BCC}"/>
              </a:ext>
            </a:extLst>
          </p:cNvPr>
          <p:cNvSpPr txBox="1"/>
          <p:nvPr/>
        </p:nvSpPr>
        <p:spPr>
          <a:xfrm>
            <a:off x="193249" y="539291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https://github.com/lafefspietz/MEMSduino/raw/main/PCB_files/DB25-relay-HV-control-gerbers.zip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4E7F12-DC06-23AA-6BE9-0B54CBB581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430"/>
          <a:stretch/>
        </p:blipFill>
        <p:spPr>
          <a:xfrm>
            <a:off x="0" y="0"/>
            <a:ext cx="9144000" cy="1471927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64AB065-6B0B-F175-06DB-E41A50DA923B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912345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4AEC-91BA-AC40-03FA-202F37773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Lift board up when soldering to increase clearance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9AEB6AD-C2C0-3583-5408-A14ECAC39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269" y="2199121"/>
            <a:ext cx="6032513" cy="3688507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3C203FF-1163-A2A0-65D6-063C99C17163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41244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E84E7-AB67-2501-522A-9A3795E9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</a:t>
            </a:r>
          </a:p>
        </p:txBody>
      </p:sp>
      <p:pic>
        <p:nvPicPr>
          <p:cNvPr id="5" name="Picture 4" descr="A picture containing text, scoreboard, synthesizer&#10;&#10;Description automatically generated">
            <a:extLst>
              <a:ext uri="{FF2B5EF4-FFF2-40B4-BE49-F238E27FC236}">
                <a16:creationId xmlns:a16="http://schemas.microsoft.com/office/drawing/2014/main" id="{8D02269C-498F-BE91-F841-5E1F6A353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51" y="2125267"/>
            <a:ext cx="4151411" cy="3786122"/>
          </a:xfrm>
          <a:prstGeom prst="rect">
            <a:avLst/>
          </a:prstGeom>
        </p:spPr>
      </p:pic>
      <p:pic>
        <p:nvPicPr>
          <p:cNvPr id="7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D50436F-9091-3DA4-563E-5CC6B98ADE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262" y="2328448"/>
            <a:ext cx="4151411" cy="339845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755DEB7-EBCF-5257-515C-8814DB6E5DC1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00614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B967B-8E4C-EC9E-6B82-6C3B72684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EB8C4F-F448-E923-6C60-43E0BB250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77" y="1690689"/>
            <a:ext cx="4456473" cy="406304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6805FF8-06A6-1513-F0C9-F5294FF04DF0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4005027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36BE1-BA4D-6262-28E3-A2FEC9AFE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1322DD-8A6D-F3B9-7732-B60B91635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835" y="1421365"/>
            <a:ext cx="6290330" cy="4392518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57DE413-7EAD-B522-8C8B-7FA79A3F489C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993849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E8707-59A0-ED02-0144-D4FEA413C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62430"/>
            <a:ext cx="7886700" cy="994172"/>
          </a:xfrm>
        </p:spPr>
        <p:txBody>
          <a:bodyPr/>
          <a:lstStyle/>
          <a:p>
            <a:pPr algn="ctr"/>
            <a:r>
              <a:rPr lang="en-US" dirty="0"/>
              <a:t>Adding polyimide tape to the lid</a:t>
            </a:r>
          </a:p>
        </p:txBody>
      </p:sp>
      <p:pic>
        <p:nvPicPr>
          <p:cNvPr id="5" name="Picture 4" descr="A picture containing yellow, oven, fresh&#10;&#10;Description automatically generated">
            <a:extLst>
              <a:ext uri="{FF2B5EF4-FFF2-40B4-BE49-F238E27FC236}">
                <a16:creationId xmlns:a16="http://schemas.microsoft.com/office/drawing/2014/main" id="{7CBA53D6-9351-F3C7-F11A-A678C241C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36" y="1574214"/>
            <a:ext cx="4958915" cy="39123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C10E7C-6FD8-D255-1DB3-DBC47797731C}"/>
              </a:ext>
            </a:extLst>
          </p:cNvPr>
          <p:cNvSpPr txBox="1"/>
          <p:nvPr/>
        </p:nvSpPr>
        <p:spPr>
          <a:xfrm>
            <a:off x="3656485" y="5573009"/>
            <a:ext cx="187878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Prevent potential shorts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2DC92F-E96D-298E-EEF6-F413C1B4713B}"/>
              </a:ext>
            </a:extLst>
          </p:cNvPr>
          <p:cNvSpPr txBox="1"/>
          <p:nvPr/>
        </p:nvSpPr>
        <p:spPr>
          <a:xfrm>
            <a:off x="7317557" y="2532865"/>
            <a:ext cx="1322110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This must be assembled </a:t>
            </a:r>
            <a:r>
              <a:rPr lang="en-US" sz="1350" i="1" dirty="0"/>
              <a:t>before</a:t>
            </a:r>
            <a:r>
              <a:rPr lang="en-US" sz="1350" dirty="0"/>
              <a:t> the circuit board is soldered to the DB25 connector!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52C6944-4881-B39B-4844-FB258BA782C9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190457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ACC19-14FA-5502-D0DF-C6ECB6D34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Relay</a:t>
            </a:r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2691D627-AD2B-9F0B-3A27-868BEDF9C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479" y="1502153"/>
            <a:ext cx="5938295" cy="31855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EE6165-4C98-CAC2-2CCC-878C460B9C41}"/>
              </a:ext>
            </a:extLst>
          </p:cNvPr>
          <p:cNvSpPr txBox="1"/>
          <p:nvPr/>
        </p:nvSpPr>
        <p:spPr>
          <a:xfrm>
            <a:off x="1965489" y="4819335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https://www.digikey.com/en/products/detail/comus-international/3570-1331-053/7497099</a:t>
            </a:r>
            <a:r>
              <a:rPr lang="en-US" dirty="0"/>
              <a:t>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B7320E-DE53-8556-7E97-7A1CF5122045}"/>
              </a:ext>
            </a:extLst>
          </p:cNvPr>
          <p:cNvSpPr/>
          <p:nvPr/>
        </p:nvSpPr>
        <p:spPr>
          <a:xfrm>
            <a:off x="3078130" y="6103628"/>
            <a:ext cx="2671807" cy="613345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300" dirty="0"/>
              <a:t>MEMSDuino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350794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801</TotalTime>
  <Words>102</Words>
  <Application>Microsoft Office PowerPoint</Application>
  <PresentationFormat>On-screen Show (4:3)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DB25 Relay Circuit Baord</vt:lpstr>
      <vt:lpstr>Kit</vt:lpstr>
      <vt:lpstr>PowerPoint Presentation</vt:lpstr>
      <vt:lpstr>Lift board up when soldering to increase clearance</vt:lpstr>
      <vt:lpstr>Assembly</vt:lpstr>
      <vt:lpstr>PowerPoint Presentation</vt:lpstr>
      <vt:lpstr>PowerPoint Presentation</vt:lpstr>
      <vt:lpstr>Adding polyimide tape to the lid</vt:lpstr>
      <vt:lpstr>Relay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DB25-relay-HV-control</dc:title>
  <dc:creator>Spietz, Lafe F. (Fed)</dc:creator>
  <cp:lastModifiedBy>Spietz, Lafe F. (Fed)</cp:lastModifiedBy>
  <cp:revision>15</cp:revision>
  <dcterms:created xsi:type="dcterms:W3CDTF">2024-08-11T00:34:53Z</dcterms:created>
  <dcterms:modified xsi:type="dcterms:W3CDTF">2024-08-15T01:46:27Z</dcterms:modified>
</cp:coreProperties>
</file>

<file path=docProps/thumbnail.jpeg>
</file>